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73" r:id="rId10"/>
    <p:sldId id="270" r:id="rId11"/>
    <p:sldId id="267" r:id="rId12"/>
    <p:sldId id="272" r:id="rId13"/>
    <p:sldId id="274" r:id="rId14"/>
    <p:sldId id="275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91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3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3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49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67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80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70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1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0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3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4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1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2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7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6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9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2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Music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Mopidy</a:t>
            </a:r>
            <a:r>
              <a:rPr lang="en-US" dirty="0"/>
              <a:t>						by: </a:t>
            </a:r>
            <a:r>
              <a:rPr lang="en-US" dirty="0" err="1"/>
              <a:t>Huilin</a:t>
            </a:r>
            <a:r>
              <a:rPr lang="en-US" dirty="0"/>
              <a:t> Chen and Huang </a:t>
            </a:r>
            <a:r>
              <a:rPr lang="en-US" dirty="0" err="1"/>
              <a:t>Huang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Mopidy through terminal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732" t="42738" r="36467" b="27721"/>
          <a:stretch/>
        </p:blipFill>
        <p:spPr>
          <a:xfrm>
            <a:off x="706582" y="1995055"/>
            <a:ext cx="7045035" cy="4537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38714" y="2419350"/>
            <a:ext cx="4155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Mopidy will start creating</a:t>
            </a:r>
          </a:p>
          <a:p>
            <a:r>
              <a:rPr lang="en-US" dirty="0"/>
              <a:t>files for us to edit the systems of the </a:t>
            </a:r>
          </a:p>
          <a:p>
            <a:r>
              <a:rPr lang="en-US" dirty="0"/>
              <a:t>Mopidy itself using </a:t>
            </a:r>
          </a:p>
          <a:p>
            <a:r>
              <a:rPr lang="en-US" dirty="0"/>
              <a:t>Mopidy configurations.</a:t>
            </a:r>
          </a:p>
          <a:p>
            <a:endParaRPr lang="en-US" dirty="0"/>
          </a:p>
          <a:p>
            <a:r>
              <a:rPr lang="en-US" dirty="0"/>
              <a:t>Enter, ”ctrl-c” to stop </a:t>
            </a:r>
            <a:r>
              <a:rPr lang="en-US" dirty="0" err="1"/>
              <a:t>mopidy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9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host name and ports on http and </a:t>
            </a:r>
            <a:r>
              <a:rPr lang="en-US" dirty="0" err="1"/>
              <a:t>mpd</a:t>
            </a:r>
            <a:r>
              <a:rPr lang="en-US" dirty="0"/>
              <a:t> ONLY: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22" t="42898" r="36468" b="27755"/>
          <a:stretch/>
        </p:blipFill>
        <p:spPr>
          <a:xfrm>
            <a:off x="213014" y="1869685"/>
            <a:ext cx="5411932" cy="3945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7784" t="43030" r="46580" b="27869"/>
          <a:stretch/>
        </p:blipFill>
        <p:spPr>
          <a:xfrm>
            <a:off x="8203814" y="1886762"/>
            <a:ext cx="3988186" cy="3928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4946" y="2299855"/>
            <a:ext cx="273985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Typing in “</a:t>
            </a:r>
            <a:r>
              <a:rPr lang="en-US" dirty="0" err="1"/>
              <a:t>Mopidy</a:t>
            </a:r>
            <a:r>
              <a:rPr lang="en-US" dirty="0"/>
              <a:t> </a:t>
            </a:r>
          </a:p>
          <a:p>
            <a:r>
              <a:rPr lang="en-US" altLang="zh-CN" dirty="0"/>
              <a:t>Config” will show </a:t>
            </a:r>
          </a:p>
          <a:p>
            <a:r>
              <a:rPr lang="en-US" dirty="0"/>
              <a:t>whether the file has </a:t>
            </a:r>
          </a:p>
          <a:p>
            <a:r>
              <a:rPr lang="en-US" dirty="0"/>
              <a:t>been created or not.</a:t>
            </a:r>
          </a:p>
          <a:p>
            <a:endParaRPr lang="en-US" dirty="0"/>
          </a:p>
          <a:p>
            <a:r>
              <a:rPr lang="en-US" dirty="0"/>
              <a:t>Once you know if your</a:t>
            </a:r>
          </a:p>
          <a:p>
            <a:r>
              <a:rPr lang="en-US" dirty="0"/>
              <a:t>files for configuration</a:t>
            </a:r>
          </a:p>
          <a:p>
            <a:r>
              <a:rPr lang="en-US" dirty="0"/>
              <a:t>Is there, type in</a:t>
            </a:r>
          </a:p>
          <a:p>
            <a:r>
              <a:rPr lang="en-US" dirty="0"/>
              <a:t>“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nano</a:t>
            </a:r>
            <a:r>
              <a:rPr lang="en-US" dirty="0"/>
              <a:t> ~/.config/</a:t>
            </a:r>
          </a:p>
          <a:p>
            <a:r>
              <a:rPr lang="en-US" dirty="0" err="1"/>
              <a:t>Mopidy</a:t>
            </a:r>
            <a:r>
              <a:rPr lang="en-US" dirty="0"/>
              <a:t>/</a:t>
            </a:r>
            <a:r>
              <a:rPr lang="en-US" dirty="0" err="1"/>
              <a:t>mopidy.conf</a:t>
            </a:r>
            <a:r>
              <a:rPr lang="en-US" dirty="0"/>
              <a:t>”.</a:t>
            </a:r>
          </a:p>
          <a:p>
            <a:r>
              <a:rPr lang="en-US" dirty="0"/>
              <a:t>This is where you edit</a:t>
            </a:r>
          </a:p>
          <a:p>
            <a:r>
              <a:rPr lang="en-US" dirty="0"/>
              <a:t>all of your </a:t>
            </a:r>
          </a:p>
          <a:p>
            <a:r>
              <a:rPr lang="en-US" dirty="0"/>
              <a:t>configurations.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61250" y="5996522"/>
            <a:ext cx="4062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Under http and </a:t>
            </a:r>
            <a:r>
              <a:rPr lang="en-US" altLang="zh-CN" dirty="0" err="1"/>
              <a:t>mpd</a:t>
            </a:r>
            <a:r>
              <a:rPr lang="en-US" altLang="zh-CN" dirty="0"/>
              <a:t>, change your</a:t>
            </a:r>
          </a:p>
          <a:p>
            <a:r>
              <a:rPr lang="en-US" dirty="0"/>
              <a:t>hostname to your </a:t>
            </a:r>
            <a:r>
              <a:rPr lang="en-US" dirty="0" err="1"/>
              <a:t>ip</a:t>
            </a:r>
            <a:r>
              <a:rPr lang="en-US" dirty="0"/>
              <a:t>-address.</a:t>
            </a:r>
          </a:p>
        </p:txBody>
      </p:sp>
    </p:spTree>
    <p:extLst>
      <p:ext uri="{BB962C8B-B14F-4D97-AF65-F5344CB8AC3E}">
        <p14:creationId xmlns:p14="http://schemas.microsoft.com/office/powerpoint/2010/main" val="408754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Spotify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841" t="42626" r="36434" b="27651"/>
          <a:stretch/>
        </p:blipFill>
        <p:spPr>
          <a:xfrm>
            <a:off x="288636" y="1819275"/>
            <a:ext cx="7118745" cy="4626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32750" y="3194050"/>
            <a:ext cx="4079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Scrolling down to where Spotify is,</a:t>
            </a:r>
          </a:p>
          <a:p>
            <a:r>
              <a:rPr lang="en-US" dirty="0"/>
              <a:t>you’ll see that you’ll get hashtag </a:t>
            </a:r>
          </a:p>
          <a:p>
            <a:r>
              <a:rPr lang="en-US" dirty="0"/>
              <a:t>next to username and password,</a:t>
            </a:r>
          </a:p>
          <a:p>
            <a:r>
              <a:rPr lang="en-US" dirty="0"/>
              <a:t>delete them and then set your </a:t>
            </a:r>
          </a:p>
          <a:p>
            <a:r>
              <a:rPr lang="en-US" dirty="0"/>
              <a:t>username and password from your</a:t>
            </a:r>
          </a:p>
          <a:p>
            <a:r>
              <a:rPr lang="en-US" dirty="0"/>
              <a:t>Spotify account.</a:t>
            </a:r>
          </a:p>
        </p:txBody>
      </p:sp>
    </p:spTree>
    <p:extLst>
      <p:ext uri="{BB962C8B-B14F-4D97-AF65-F5344CB8AC3E}">
        <p14:creationId xmlns:p14="http://schemas.microsoft.com/office/powerpoint/2010/main" val="367157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r>
              <a:rPr lang="en-US" dirty="0"/>
              <a:t> clone to get Mopidy </a:t>
            </a:r>
            <a:r>
              <a:rPr lang="en-US" dirty="0" err="1"/>
              <a:t>musicbox</a:t>
            </a:r>
            <a:r>
              <a:rPr lang="en-US" dirty="0"/>
              <a:t> web client: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850" t="30936" r="32768" b="52090"/>
          <a:stretch/>
        </p:blipFill>
        <p:spPr bwMode="auto">
          <a:xfrm>
            <a:off x="985751" y="2362970"/>
            <a:ext cx="8616291" cy="2006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00074" y="4594968"/>
            <a:ext cx="946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into the newly downloaded file: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2850" t="47560" r="32954" b="50832"/>
          <a:stretch/>
        </p:blipFill>
        <p:spPr bwMode="auto">
          <a:xfrm>
            <a:off x="829021" y="5261718"/>
            <a:ext cx="10404763" cy="42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548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Setups on Web client before you access one.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186" t="29461" r="31586" b="28160"/>
          <a:stretch/>
        </p:blipFill>
        <p:spPr bwMode="auto">
          <a:xfrm>
            <a:off x="444500" y="2397123"/>
            <a:ext cx="6762750" cy="40576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59650" y="3429000"/>
            <a:ext cx="47307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your inside the folder for</a:t>
            </a:r>
          </a:p>
          <a:p>
            <a:r>
              <a:rPr lang="en-US" dirty="0"/>
              <a:t>“/</a:t>
            </a:r>
            <a:r>
              <a:rPr lang="en-US" dirty="0" err="1"/>
              <a:t>mopidy-musicbox-webclient</a:t>
            </a:r>
            <a:r>
              <a:rPr lang="en-US" dirty="0"/>
              <a:t>”,</a:t>
            </a:r>
          </a:p>
          <a:p>
            <a:r>
              <a:rPr lang="en-US" dirty="0"/>
              <a:t>type in the,”</a:t>
            </a:r>
            <a:r>
              <a:rPr lang="en-US" dirty="0" err="1"/>
              <a:t>sudo</a:t>
            </a:r>
            <a:r>
              <a:rPr lang="en-US" dirty="0"/>
              <a:t> python setup.py</a:t>
            </a:r>
          </a:p>
          <a:p>
            <a:r>
              <a:rPr lang="en-US" dirty="0"/>
              <a:t>install”. This let your web client gets</a:t>
            </a:r>
          </a:p>
          <a:p>
            <a:r>
              <a:rPr lang="en-US" dirty="0"/>
              <a:t>setup before you type in your browser to</a:t>
            </a:r>
          </a:p>
          <a:p>
            <a:r>
              <a:rPr lang="en-US" dirty="0"/>
              <a:t>get inside the web client.</a:t>
            </a:r>
          </a:p>
        </p:txBody>
      </p:sp>
    </p:spTree>
    <p:extLst>
      <p:ext uri="{BB962C8B-B14F-4D97-AF65-F5344CB8AC3E}">
        <p14:creationId xmlns:p14="http://schemas.microsoft.com/office/powerpoint/2010/main" val="346795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Mopidy on web client: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" t="8588" r="5186"/>
          <a:stretch/>
        </p:blipFill>
        <p:spPr>
          <a:xfrm>
            <a:off x="251429" y="2095348"/>
            <a:ext cx="8657622" cy="4502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99550" y="2787650"/>
            <a:ext cx="3156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up the browser,</a:t>
            </a:r>
          </a:p>
          <a:p>
            <a:r>
              <a:rPr lang="en-US" dirty="0"/>
              <a:t>type in your </a:t>
            </a:r>
            <a:r>
              <a:rPr lang="en-US" dirty="0" err="1"/>
              <a:t>ipaddress</a:t>
            </a:r>
            <a:r>
              <a:rPr lang="en-US" dirty="0"/>
              <a:t> and</a:t>
            </a:r>
          </a:p>
          <a:p>
            <a:r>
              <a:rPr lang="en-US" dirty="0"/>
              <a:t>Port that you used in your </a:t>
            </a:r>
          </a:p>
          <a:p>
            <a:r>
              <a:rPr lang="en-US" dirty="0" err="1"/>
              <a:t>Mopidy</a:t>
            </a:r>
            <a:r>
              <a:rPr lang="en-US" dirty="0"/>
              <a:t>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348085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 the archive’s GPG key: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772" t="36432" r="32725" b="59114"/>
          <a:stretch/>
        </p:blipFill>
        <p:spPr bwMode="auto">
          <a:xfrm>
            <a:off x="483093" y="2314941"/>
            <a:ext cx="11370038" cy="969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32942" t="40682" r="32884" b="56323"/>
          <a:stretch/>
        </p:blipFill>
        <p:spPr bwMode="auto">
          <a:xfrm>
            <a:off x="483093" y="4646582"/>
            <a:ext cx="11132127" cy="810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1" y="3642505"/>
            <a:ext cx="1034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 the APT repo to your package sources:</a:t>
            </a:r>
          </a:p>
        </p:txBody>
      </p:sp>
    </p:spTree>
    <p:extLst>
      <p:ext uri="{BB962C8B-B14F-4D97-AF65-F5344CB8AC3E}">
        <p14:creationId xmlns:p14="http://schemas.microsoft.com/office/powerpoint/2010/main" val="258208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Mopidy and all dependencies: First update 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15" y="2520328"/>
            <a:ext cx="6868484" cy="2695951"/>
          </a:xfrm>
        </p:spPr>
      </p:pic>
      <p:sp>
        <p:nvSpPr>
          <p:cNvPr id="4" name="TextBox 3"/>
          <p:cNvSpPr txBox="1"/>
          <p:nvPr/>
        </p:nvSpPr>
        <p:spPr>
          <a:xfrm>
            <a:off x="7592291" y="3006437"/>
            <a:ext cx="3924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Update your </a:t>
            </a:r>
            <a:r>
              <a:rPr lang="en-US" altLang="zh-CN" dirty="0" err="1"/>
              <a:t>rpi</a:t>
            </a:r>
            <a:r>
              <a:rPr lang="en-US" altLang="zh-CN" dirty="0"/>
              <a:t>, to get it fully </a:t>
            </a:r>
          </a:p>
          <a:p>
            <a:r>
              <a:rPr lang="en-US" dirty="0"/>
              <a:t>Functioning before you install</a:t>
            </a:r>
          </a:p>
          <a:p>
            <a:r>
              <a:rPr lang="en-US" dirty="0" err="1"/>
              <a:t>Mopidy</a:t>
            </a:r>
            <a:r>
              <a:rPr lang="en-US" dirty="0"/>
              <a:t>. (It may cause error if you</a:t>
            </a:r>
          </a:p>
          <a:p>
            <a:r>
              <a:rPr lang="en-US" dirty="0"/>
              <a:t>Don’t update</a:t>
            </a:r>
          </a:p>
        </p:txBody>
      </p:sp>
    </p:spTree>
    <p:extLst>
      <p:ext uri="{BB962C8B-B14F-4D97-AF65-F5344CB8AC3E}">
        <p14:creationId xmlns:p14="http://schemas.microsoft.com/office/powerpoint/2010/main" val="109977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install Mopidy: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810" t="30839" r="32642" b="29797"/>
          <a:stretch/>
        </p:blipFill>
        <p:spPr bwMode="auto">
          <a:xfrm>
            <a:off x="212051" y="1911927"/>
            <a:ext cx="8770024" cy="4946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91650" y="2828924"/>
            <a:ext cx="2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Official terminal command to get </a:t>
            </a:r>
            <a:r>
              <a:rPr lang="en-US" dirty="0" err="1"/>
              <a:t>Mopidy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Command:</a:t>
            </a:r>
          </a:p>
          <a:p>
            <a:r>
              <a:rPr lang="en-US" dirty="0"/>
              <a:t>“</a:t>
            </a: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mopidy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02491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Rpi</a:t>
            </a:r>
            <a:r>
              <a:rPr lang="en-US" dirty="0"/>
              <a:t> again for the next step: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739" t="31937" r="32732" b="29671"/>
          <a:stretch/>
        </p:blipFill>
        <p:spPr bwMode="auto">
          <a:xfrm>
            <a:off x="190500" y="2207491"/>
            <a:ext cx="7304809" cy="4338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35637" y="2777837"/>
            <a:ext cx="3910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Updating again will cause</a:t>
            </a:r>
          </a:p>
          <a:p>
            <a:r>
              <a:rPr lang="en-US" dirty="0"/>
              <a:t>less errors before you run </a:t>
            </a:r>
            <a:r>
              <a:rPr lang="en-US" dirty="0" err="1"/>
              <a:t>mopidy</a:t>
            </a:r>
            <a:endParaRPr lang="en-US" dirty="0"/>
          </a:p>
          <a:p>
            <a:r>
              <a:rPr lang="en-US" dirty="0"/>
              <a:t>or install extensions on </a:t>
            </a:r>
            <a:r>
              <a:rPr lang="en-US" dirty="0" err="1"/>
              <a:t>mopidy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381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Mopidy is latest version by updating it to a specific command: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2817" t="31237" r="32774" b="29801"/>
          <a:stretch/>
        </p:blipFill>
        <p:spPr bwMode="auto">
          <a:xfrm>
            <a:off x="216766" y="2209799"/>
            <a:ext cx="6822210" cy="4400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39000" y="2552700"/>
            <a:ext cx="335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apt-get </a:t>
            </a:r>
            <a:r>
              <a:rPr lang="en-US" dirty="0" err="1"/>
              <a:t>dist</a:t>
            </a:r>
            <a:r>
              <a:rPr lang="en-US" dirty="0"/>
              <a:t>-upgrade not only upgrades for new versions of packages, it handles changing dependencies with new versions of packages. If necessary the ‘</a:t>
            </a:r>
            <a:r>
              <a:rPr lang="en-US" dirty="0" err="1"/>
              <a:t>dist</a:t>
            </a:r>
            <a:r>
              <a:rPr lang="en-US" dirty="0"/>
              <a:t>-upgrade’ command may remove some packages that are less important for the new files.</a:t>
            </a:r>
          </a:p>
        </p:txBody>
      </p:sp>
    </p:spTree>
    <p:extLst>
      <p:ext uri="{BB962C8B-B14F-4D97-AF65-F5344CB8AC3E}">
        <p14:creationId xmlns:p14="http://schemas.microsoft.com/office/powerpoint/2010/main" val="46600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list all the extensions available from apt.mopidy.com, a list of available extensions are found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769" t="32027" r="32890" b="29671"/>
          <a:stretch/>
        </p:blipFill>
        <p:spPr bwMode="auto">
          <a:xfrm>
            <a:off x="0" y="2333626"/>
            <a:ext cx="7677150" cy="4429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28305" y="2533650"/>
            <a:ext cx="45496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you enter this command, you</a:t>
            </a:r>
          </a:p>
          <a:p>
            <a:r>
              <a:rPr lang="en-US" dirty="0"/>
              <a:t>will see abundant of extensions that</a:t>
            </a:r>
          </a:p>
          <a:p>
            <a:r>
              <a:rPr lang="en-US" dirty="0"/>
              <a:t>you can use for your </a:t>
            </a:r>
            <a:r>
              <a:rPr lang="en-US" dirty="0" err="1"/>
              <a:t>mopidy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Another command to find more </a:t>
            </a:r>
          </a:p>
          <a:p>
            <a:r>
              <a:rPr lang="en-US" dirty="0"/>
              <a:t>Extensions will be ‘pip search </a:t>
            </a:r>
            <a:r>
              <a:rPr lang="en-US" dirty="0" err="1"/>
              <a:t>mopidy</a:t>
            </a:r>
            <a:r>
              <a:rPr lang="en-US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8558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our Music Server, we installed Spotify: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791" t="31424" r="32889" b="29390"/>
          <a:stretch/>
        </p:blipFill>
        <p:spPr bwMode="auto">
          <a:xfrm>
            <a:off x="270199" y="2040850"/>
            <a:ext cx="7426002" cy="4721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29550" y="2762250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of our Music Streaming server </a:t>
            </a:r>
          </a:p>
          <a:p>
            <a:r>
              <a:rPr lang="en-US" dirty="0"/>
              <a:t>That we can install for use.</a:t>
            </a:r>
          </a:p>
        </p:txBody>
      </p:sp>
    </p:spTree>
    <p:extLst>
      <p:ext uri="{BB962C8B-B14F-4D97-AF65-F5344CB8AC3E}">
        <p14:creationId xmlns:p14="http://schemas.microsoft.com/office/powerpoint/2010/main" val="726715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Spotify feature extension: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19" t="39640" r="35244" b="31398"/>
          <a:stretch/>
        </p:blipFill>
        <p:spPr>
          <a:xfrm>
            <a:off x="609601" y="2409825"/>
            <a:ext cx="6419850" cy="3590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28163" y="3530312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Installing Spotify-</a:t>
            </a:r>
            <a:r>
              <a:rPr lang="en-US" dirty="0" err="1"/>
              <a:t>tunigo</a:t>
            </a:r>
            <a:r>
              <a:rPr lang="en-US" dirty="0"/>
              <a:t> extensions for  </a:t>
            </a:r>
          </a:p>
          <a:p>
            <a:r>
              <a:rPr lang="en-US" dirty="0"/>
              <a:t>browsing features on </a:t>
            </a:r>
            <a:r>
              <a:rPr lang="en-US" dirty="0" err="1"/>
              <a:t>spotify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93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252</TotalTime>
  <Words>463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宋体</vt:lpstr>
      <vt:lpstr>Arial</vt:lpstr>
      <vt:lpstr>Century Gothic</vt:lpstr>
      <vt:lpstr>Wingdings 3</vt:lpstr>
      <vt:lpstr>Ion Boardroom</vt:lpstr>
      <vt:lpstr>Music Server</vt:lpstr>
      <vt:lpstr>To add the archive’s GPG key:</vt:lpstr>
      <vt:lpstr>Installing Mopidy and all dependencies: First update pi</vt:lpstr>
      <vt:lpstr>Then install Mopidy:</vt:lpstr>
      <vt:lpstr>Update Rpi again for the next step:</vt:lpstr>
      <vt:lpstr>Ensure Mopidy is latest version by updating it to a specific command: </vt:lpstr>
      <vt:lpstr>To list all the extensions available from apt.mopidy.com, a list of available extensions are found</vt:lpstr>
      <vt:lpstr>For our Music Server, we installed Spotify:</vt:lpstr>
      <vt:lpstr>A Spotify feature extension:</vt:lpstr>
      <vt:lpstr>Running Mopidy through terminal</vt:lpstr>
      <vt:lpstr>Changing host name and ports on http and mpd ONLY:</vt:lpstr>
      <vt:lpstr>Configuring Spotify account</vt:lpstr>
      <vt:lpstr>Using git clone to get Mopidy musicbox web client:</vt:lpstr>
      <vt:lpstr>Setups on Web client before you access one.</vt:lpstr>
      <vt:lpstr>Opening Mopidy on web client: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Server</dc:title>
  <dc:creator>Huang Huang</dc:creator>
  <cp:lastModifiedBy>Huang Huang</cp:lastModifiedBy>
  <cp:revision>25</cp:revision>
  <dcterms:created xsi:type="dcterms:W3CDTF">2017-05-24T02:04:41Z</dcterms:created>
  <dcterms:modified xsi:type="dcterms:W3CDTF">2017-05-24T21:30:15Z</dcterms:modified>
</cp:coreProperties>
</file>